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6725" y="3143250"/>
            <a:ext cx="3638550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11560"/>
            <a:ext cx="11630025" cy="5257800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2289624" y="3522776"/>
            <a:ext cx="504056" cy="576064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5796499" y="3522776"/>
            <a:ext cx="504056" cy="576064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9323471" y="3522776"/>
            <a:ext cx="504056" cy="576064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2309720" y="4155823"/>
            <a:ext cx="504056" cy="576064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5806547" y="4155823"/>
            <a:ext cx="504056" cy="576064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9323470" y="4155823"/>
            <a:ext cx="504056" cy="576064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4223791" y="5765072"/>
            <a:ext cx="2086811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9120336" y="6223698"/>
            <a:ext cx="79208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916832"/>
            <a:ext cx="11544300" cy="3276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3527909"/>
            <a:ext cx="3744416" cy="4051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8" y="3909746"/>
            <a:ext cx="3744416" cy="4051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7408" y="4382018"/>
            <a:ext cx="5472608" cy="4051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67408" y="4874387"/>
            <a:ext cx="5472608" cy="4051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2132856"/>
            <a:ext cx="11515725" cy="29051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32450" y="3706984"/>
            <a:ext cx="3851382" cy="4051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32450" y="4189305"/>
            <a:ext cx="3851382" cy="4051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32450" y="4611336"/>
            <a:ext cx="3851382" cy="4051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772816"/>
            <a:ext cx="11591925" cy="4191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072730"/>
            <a:ext cx="2143125" cy="28765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47728" y="3072730"/>
            <a:ext cx="2181225" cy="26289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12024" y="3043459"/>
            <a:ext cx="2152650" cy="28479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01993" y="3034630"/>
            <a:ext cx="2152650" cy="2914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2026-01-15T09:29:33Z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